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4" r:id="rId3"/>
    <p:sldId id="303" r:id="rId4"/>
    <p:sldId id="338" r:id="rId5"/>
    <p:sldId id="305" r:id="rId6"/>
    <p:sldId id="308" r:id="rId7"/>
    <p:sldId id="306" r:id="rId8"/>
    <p:sldId id="307" r:id="rId9"/>
    <p:sldId id="260" r:id="rId10"/>
    <p:sldId id="309" r:id="rId11"/>
    <p:sldId id="310" r:id="rId12"/>
    <p:sldId id="261" r:id="rId13"/>
    <p:sldId id="259" r:id="rId14"/>
    <p:sldId id="311" r:id="rId15"/>
    <p:sldId id="312" r:id="rId16"/>
    <p:sldId id="340" r:id="rId17"/>
    <p:sldId id="262" r:id="rId18"/>
    <p:sldId id="316" r:id="rId19"/>
    <p:sldId id="315" r:id="rId20"/>
    <p:sldId id="314" r:id="rId21"/>
    <p:sldId id="313" r:id="rId22"/>
    <p:sldId id="339" r:id="rId23"/>
    <p:sldId id="341" r:id="rId24"/>
    <p:sldId id="317" r:id="rId25"/>
    <p:sldId id="318" r:id="rId26"/>
    <p:sldId id="319" r:id="rId27"/>
    <p:sldId id="320" r:id="rId28"/>
    <p:sldId id="323" r:id="rId29"/>
    <p:sldId id="342" r:id="rId30"/>
    <p:sldId id="324" r:id="rId31"/>
    <p:sldId id="326" r:id="rId32"/>
    <p:sldId id="325" r:id="rId33"/>
    <p:sldId id="327" r:id="rId34"/>
    <p:sldId id="328" r:id="rId35"/>
    <p:sldId id="344" r:id="rId36"/>
    <p:sldId id="330" r:id="rId37"/>
    <p:sldId id="329" r:id="rId38"/>
    <p:sldId id="331" r:id="rId39"/>
    <p:sldId id="335" r:id="rId40"/>
    <p:sldId id="336" r:id="rId41"/>
    <p:sldId id="332" r:id="rId42"/>
    <p:sldId id="333" r:id="rId43"/>
    <p:sldId id="343" r:id="rId44"/>
    <p:sldId id="334" r:id="rId45"/>
    <p:sldId id="33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AE48E-71A0-7B4B-95EC-DE1FD263759B}" v="81" dt="2022-12-16T18:37:26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2"/>
    <p:restoredTop sz="96315"/>
  </p:normalViewPr>
  <p:slideViewPr>
    <p:cSldViewPr snapToGrid="0">
      <p:cViewPr varScale="1">
        <p:scale>
          <a:sx n="78" d="100"/>
          <a:sy n="78" d="100"/>
        </p:scale>
        <p:origin x="7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66FAE48E-71A0-7B4B-95EC-DE1FD263759B}"/>
    <pc:docChg chg="undo custSel addSld delSld modSld sldOrd">
      <pc:chgData name="Simon Prince" userId="fcc015fbc7a3e533" providerId="LiveId" clId="{66FAE48E-71A0-7B4B-95EC-DE1FD263759B}" dt="2022-12-16T18:37:33.213" v="488" actId="14100"/>
      <pc:docMkLst>
        <pc:docMk/>
      </pc:docMkLst>
      <pc:sldChg chg="modSp mod">
        <pc:chgData name="Simon Prince" userId="fcc015fbc7a3e533" providerId="LiveId" clId="{66FAE48E-71A0-7B4B-95EC-DE1FD263759B}" dt="2022-12-11T18:54:41.201" v="162" actId="20577"/>
        <pc:sldMkLst>
          <pc:docMk/>
          <pc:sldMk cId="713603416" sldId="259"/>
        </pc:sldMkLst>
        <pc:spChg chg="mod">
          <ac:chgData name="Simon Prince" userId="fcc015fbc7a3e533" providerId="LiveId" clId="{66FAE48E-71A0-7B4B-95EC-DE1FD263759B}" dt="2022-12-11T18:54:41.201" v="162" actId="20577"/>
          <ac:spMkLst>
            <pc:docMk/>
            <pc:sldMk cId="713603416" sldId="259"/>
            <ac:spMk id="2" creationId="{25DAC4FE-36C6-C514-DCEA-736FD1B68DB6}"/>
          </ac:spMkLst>
        </pc:spChg>
      </pc:sldChg>
      <pc:sldChg chg="addSp delSp modSp mod">
        <pc:chgData name="Simon Prince" userId="fcc015fbc7a3e533" providerId="LiveId" clId="{66FAE48E-71A0-7B4B-95EC-DE1FD263759B}" dt="2022-12-16T18:37:33.213" v="488" actId="14100"/>
        <pc:sldMkLst>
          <pc:docMk/>
          <pc:sldMk cId="2787890141" sldId="304"/>
        </pc:sldMkLst>
        <pc:picChg chg="add mod">
          <ac:chgData name="Simon Prince" userId="fcc015fbc7a3e533" providerId="LiveId" clId="{66FAE48E-71A0-7B4B-95EC-DE1FD263759B}" dt="2022-12-16T18:37:33.213" v="488" actId="14100"/>
          <ac:picMkLst>
            <pc:docMk/>
            <pc:sldMk cId="2787890141" sldId="304"/>
            <ac:picMk id="3" creationId="{EBEB9A55-A018-8855-B5E1-8C880B2E3856}"/>
          </ac:picMkLst>
        </pc:picChg>
        <pc:picChg chg="del">
          <ac:chgData name="Simon Prince" userId="fcc015fbc7a3e533" providerId="LiveId" clId="{66FAE48E-71A0-7B4B-95EC-DE1FD263759B}" dt="2022-12-16T18:37:26.455" v="484" actId="478"/>
          <ac:picMkLst>
            <pc:docMk/>
            <pc:sldMk cId="2787890141" sldId="304"/>
            <ac:picMk id="4" creationId="{3B6A4FF5-0C2A-AF25-9B45-7067A3AA29AB}"/>
          </ac:picMkLst>
        </pc:picChg>
      </pc:sldChg>
      <pc:sldChg chg="modSp mod">
        <pc:chgData name="Simon Prince" userId="fcc015fbc7a3e533" providerId="LiveId" clId="{66FAE48E-71A0-7B4B-95EC-DE1FD263759B}" dt="2022-12-11T18:54:45.748" v="172" actId="20577"/>
        <pc:sldMkLst>
          <pc:docMk/>
          <pc:sldMk cId="1050044266" sldId="311"/>
        </pc:sldMkLst>
        <pc:spChg chg="mod">
          <ac:chgData name="Simon Prince" userId="fcc015fbc7a3e533" providerId="LiveId" clId="{66FAE48E-71A0-7B4B-95EC-DE1FD263759B}" dt="2022-12-11T18:54:45.748" v="172" actId="20577"/>
          <ac:spMkLst>
            <pc:docMk/>
            <pc:sldMk cId="1050044266" sldId="311"/>
            <ac:spMk id="2" creationId="{25DAC4FE-36C6-C514-DCEA-736FD1B68DB6}"/>
          </ac:spMkLst>
        </pc:spChg>
      </pc:sldChg>
      <pc:sldChg chg="modSp mod">
        <pc:chgData name="Simon Prince" userId="fcc015fbc7a3e533" providerId="LiveId" clId="{66FAE48E-71A0-7B4B-95EC-DE1FD263759B}" dt="2022-12-11T18:54:49.382" v="176" actId="20577"/>
        <pc:sldMkLst>
          <pc:docMk/>
          <pc:sldMk cId="2313185094" sldId="312"/>
        </pc:sldMkLst>
        <pc:spChg chg="mod">
          <ac:chgData name="Simon Prince" userId="fcc015fbc7a3e533" providerId="LiveId" clId="{66FAE48E-71A0-7B4B-95EC-DE1FD263759B}" dt="2022-12-11T18:54:49.382" v="176" actId="20577"/>
          <ac:spMkLst>
            <pc:docMk/>
            <pc:sldMk cId="2313185094" sldId="312"/>
            <ac:spMk id="2" creationId="{25DAC4FE-36C6-C514-DCEA-736FD1B68DB6}"/>
          </ac:spMkLst>
        </pc:spChg>
      </pc:sldChg>
      <pc:sldChg chg="del">
        <pc:chgData name="Simon Prince" userId="fcc015fbc7a3e533" providerId="LiveId" clId="{66FAE48E-71A0-7B4B-95EC-DE1FD263759B}" dt="2022-12-12T11:28:28.835" v="482" actId="2696"/>
        <pc:sldMkLst>
          <pc:docMk/>
          <pc:sldMk cId="2397817934" sldId="321"/>
        </pc:sldMkLst>
      </pc:sldChg>
      <pc:sldChg chg="del">
        <pc:chgData name="Simon Prince" userId="fcc015fbc7a3e533" providerId="LiveId" clId="{66FAE48E-71A0-7B4B-95EC-DE1FD263759B}" dt="2022-12-12T11:28:28.848" v="483" actId="2696"/>
        <pc:sldMkLst>
          <pc:docMk/>
          <pc:sldMk cId="3797685664" sldId="322"/>
        </pc:sldMkLst>
      </pc:sldChg>
      <pc:sldChg chg="modSp mod">
        <pc:chgData name="Simon Prince" userId="fcc015fbc7a3e533" providerId="LiveId" clId="{66FAE48E-71A0-7B4B-95EC-DE1FD263759B}" dt="2022-12-11T18:43:46.152" v="10" actId="1076"/>
        <pc:sldMkLst>
          <pc:docMk/>
          <pc:sldMk cId="2692486020" sldId="330"/>
        </pc:sldMkLst>
        <pc:spChg chg="mod">
          <ac:chgData name="Simon Prince" userId="fcc015fbc7a3e533" providerId="LiveId" clId="{66FAE48E-71A0-7B4B-95EC-DE1FD263759B}" dt="2022-12-11T18:43:46.152" v="10" actId="1076"/>
          <ac:spMkLst>
            <pc:docMk/>
            <pc:sldMk cId="2692486020" sldId="330"/>
            <ac:spMk id="2" creationId="{0DB30C35-1FC2-0A2C-61A5-A306F0450E06}"/>
          </ac:spMkLst>
        </pc:spChg>
      </pc:sldChg>
      <pc:sldChg chg="addSp delSp modSp mod">
        <pc:chgData name="Simon Prince" userId="fcc015fbc7a3e533" providerId="LiveId" clId="{66FAE48E-71A0-7B4B-95EC-DE1FD263759B}" dt="2022-12-11T18:46:40.275" v="30" actId="14100"/>
        <pc:sldMkLst>
          <pc:docMk/>
          <pc:sldMk cId="3498801858" sldId="332"/>
        </pc:sldMkLst>
        <pc:spChg chg="add mod">
          <ac:chgData name="Simon Prince" userId="fcc015fbc7a3e533" providerId="LiveId" clId="{66FAE48E-71A0-7B4B-95EC-DE1FD263759B}" dt="2022-12-11T18:45:16.175" v="16" actId="478"/>
          <ac:spMkLst>
            <pc:docMk/>
            <pc:sldMk cId="3498801858" sldId="332"/>
            <ac:spMk id="4" creationId="{EBAF93D5-2C90-E5C4-0F0E-92E6F88FB72F}"/>
          </ac:spMkLst>
        </pc:spChg>
        <pc:picChg chg="del mod modCrop">
          <ac:chgData name="Simon Prince" userId="fcc015fbc7a3e533" providerId="LiveId" clId="{66FAE48E-71A0-7B4B-95EC-DE1FD263759B}" dt="2022-12-11T18:45:16.175" v="16" actId="478"/>
          <ac:picMkLst>
            <pc:docMk/>
            <pc:sldMk cId="3498801858" sldId="332"/>
            <ac:picMk id="5" creationId="{591B128B-BB71-AC6A-7D1C-A8DA3FF7EDD1}"/>
          </ac:picMkLst>
        </pc:picChg>
        <pc:picChg chg="add mod modCrop">
          <ac:chgData name="Simon Prince" userId="fcc015fbc7a3e533" providerId="LiveId" clId="{66FAE48E-71A0-7B4B-95EC-DE1FD263759B}" dt="2022-12-11T18:46:40.275" v="30" actId="14100"/>
          <ac:picMkLst>
            <pc:docMk/>
            <pc:sldMk cId="3498801858" sldId="332"/>
            <ac:picMk id="6" creationId="{37796499-8751-787F-6894-726DBF533D81}"/>
          </ac:picMkLst>
        </pc:picChg>
      </pc:sldChg>
      <pc:sldChg chg="addSp">
        <pc:chgData name="Simon Prince" userId="fcc015fbc7a3e533" providerId="LiveId" clId="{66FAE48E-71A0-7B4B-95EC-DE1FD263759B}" dt="2022-12-11T18:47:20.039" v="31"/>
        <pc:sldMkLst>
          <pc:docMk/>
          <pc:sldMk cId="2294256655" sldId="333"/>
        </pc:sldMkLst>
        <pc:picChg chg="add">
          <ac:chgData name="Simon Prince" userId="fcc015fbc7a3e533" providerId="LiveId" clId="{66FAE48E-71A0-7B4B-95EC-DE1FD263759B}" dt="2022-12-11T18:47:20.039" v="31"/>
          <ac:picMkLst>
            <pc:docMk/>
            <pc:sldMk cId="2294256655" sldId="333"/>
            <ac:picMk id="1026" creationId="{B19D2B99-36EF-F6CD-5738-0985B1C1CDFF}"/>
          </ac:picMkLst>
        </pc:picChg>
      </pc:sldChg>
      <pc:sldChg chg="addSp delSp modSp mod">
        <pc:chgData name="Simon Prince" userId="fcc015fbc7a3e533" providerId="LiveId" clId="{66FAE48E-71A0-7B4B-95EC-DE1FD263759B}" dt="2022-12-11T18:48:42.976" v="51" actId="14100"/>
        <pc:sldMkLst>
          <pc:docMk/>
          <pc:sldMk cId="4064584194" sldId="334"/>
        </pc:sldMkLst>
        <pc:spChg chg="mod">
          <ac:chgData name="Simon Prince" userId="fcc015fbc7a3e533" providerId="LiveId" clId="{66FAE48E-71A0-7B4B-95EC-DE1FD263759B}" dt="2022-12-11T18:48:37.646" v="49" actId="20577"/>
          <ac:spMkLst>
            <pc:docMk/>
            <pc:sldMk cId="4064584194" sldId="334"/>
            <ac:spMk id="2" creationId="{F0C16D12-77BD-A34D-F62B-3DA5886C88BB}"/>
          </ac:spMkLst>
        </pc:spChg>
        <pc:spChg chg="del">
          <ac:chgData name="Simon Prince" userId="fcc015fbc7a3e533" providerId="LiveId" clId="{66FAE48E-71A0-7B4B-95EC-DE1FD263759B}" dt="2022-12-11T18:48:30.702" v="32" actId="931"/>
          <ac:spMkLst>
            <pc:docMk/>
            <pc:sldMk cId="4064584194" sldId="334"/>
            <ac:spMk id="3" creationId="{9C8026C4-A4AE-7354-0BC5-4150E108554D}"/>
          </ac:spMkLst>
        </pc:spChg>
        <pc:picChg chg="add mod">
          <ac:chgData name="Simon Prince" userId="fcc015fbc7a3e533" providerId="LiveId" clId="{66FAE48E-71A0-7B4B-95EC-DE1FD263759B}" dt="2022-12-11T18:48:42.976" v="51" actId="14100"/>
          <ac:picMkLst>
            <pc:docMk/>
            <pc:sldMk cId="4064584194" sldId="334"/>
            <ac:picMk id="5" creationId="{4F1E72A5-605D-112B-A59E-FEA629F3BF66}"/>
          </ac:picMkLst>
        </pc:picChg>
      </pc:sldChg>
      <pc:sldChg chg="addSp delSp modSp mod">
        <pc:chgData name="Simon Prince" userId="fcc015fbc7a3e533" providerId="LiveId" clId="{66FAE48E-71A0-7B4B-95EC-DE1FD263759B}" dt="2022-12-12T11:25:39.263" v="481" actId="1076"/>
        <pc:sldMkLst>
          <pc:docMk/>
          <pc:sldMk cId="671395683" sldId="335"/>
        </pc:sldMkLst>
        <pc:spChg chg="add del mod">
          <ac:chgData name="Simon Prince" userId="fcc015fbc7a3e533" providerId="LiveId" clId="{66FAE48E-71A0-7B4B-95EC-DE1FD263759B}" dt="2022-12-12T11:25:12.063" v="469" actId="931"/>
          <ac:spMkLst>
            <pc:docMk/>
            <pc:sldMk cId="671395683" sldId="335"/>
            <ac:spMk id="4" creationId="{4B7289C3-B49D-C6B2-AE68-5F08A24EC74B}"/>
          </ac:spMkLst>
        </pc:spChg>
        <pc:spChg chg="add del mod">
          <ac:chgData name="Simon Prince" userId="fcc015fbc7a3e533" providerId="LiveId" clId="{66FAE48E-71A0-7B4B-95EC-DE1FD263759B}" dt="2022-12-11T18:43:16.952" v="2" actId="931"/>
          <ac:spMkLst>
            <pc:docMk/>
            <pc:sldMk cId="671395683" sldId="335"/>
            <ac:spMk id="4" creationId="{79914DA2-E00A-0B60-0718-6821809859F2}"/>
          </ac:spMkLst>
        </pc:spChg>
        <pc:picChg chg="del mod">
          <ac:chgData name="Simon Prince" userId="fcc015fbc7a3e533" providerId="LiveId" clId="{66FAE48E-71A0-7B4B-95EC-DE1FD263759B}" dt="2022-12-11T18:43:02.780" v="1" actId="478"/>
          <ac:picMkLst>
            <pc:docMk/>
            <pc:sldMk cId="671395683" sldId="335"/>
            <ac:picMk id="5" creationId="{CB7769D5-167E-3164-9BAB-3FE02CE8474C}"/>
          </ac:picMkLst>
        </pc:picChg>
        <pc:picChg chg="add mod modCrop">
          <ac:chgData name="Simon Prince" userId="fcc015fbc7a3e533" providerId="LiveId" clId="{66FAE48E-71A0-7B4B-95EC-DE1FD263759B}" dt="2022-12-12T11:25:39.263" v="481" actId="1076"/>
          <ac:picMkLst>
            <pc:docMk/>
            <pc:sldMk cId="671395683" sldId="335"/>
            <ac:picMk id="6" creationId="{979B9CD9-A01E-D740-707E-498F87C7533D}"/>
          </ac:picMkLst>
        </pc:picChg>
        <pc:picChg chg="add del mod modCrop">
          <ac:chgData name="Simon Prince" userId="fcc015fbc7a3e533" providerId="LiveId" clId="{66FAE48E-71A0-7B4B-95EC-DE1FD263759B}" dt="2022-12-12T11:25:03.111" v="468" actId="478"/>
          <ac:picMkLst>
            <pc:docMk/>
            <pc:sldMk cId="671395683" sldId="335"/>
            <ac:picMk id="7" creationId="{CA69537F-DCA4-AB55-22D7-5A0DCFA3FB02}"/>
          </ac:picMkLst>
        </pc:picChg>
      </pc:sldChg>
      <pc:sldChg chg="addSp delSp modSp mod ord">
        <pc:chgData name="Simon Prince" userId="fcc015fbc7a3e533" providerId="LiveId" clId="{66FAE48E-71A0-7B4B-95EC-DE1FD263759B}" dt="2022-12-11T18:46:21.666" v="26" actId="20578"/>
        <pc:sldMkLst>
          <pc:docMk/>
          <pc:sldMk cId="3982362608" sldId="336"/>
        </pc:sldMkLst>
        <pc:spChg chg="add del mod">
          <ac:chgData name="Simon Prince" userId="fcc015fbc7a3e533" providerId="LiveId" clId="{66FAE48E-71A0-7B4B-95EC-DE1FD263759B}" dt="2022-12-11T18:46:15.262" v="25" actId="478"/>
          <ac:spMkLst>
            <pc:docMk/>
            <pc:sldMk cId="3982362608" sldId="336"/>
            <ac:spMk id="4" creationId="{CA81A6E0-A5DA-6FBB-84CF-C19A36019748}"/>
          </ac:spMkLst>
        </pc:spChg>
        <pc:picChg chg="del">
          <ac:chgData name="Simon Prince" userId="fcc015fbc7a3e533" providerId="LiveId" clId="{66FAE48E-71A0-7B4B-95EC-DE1FD263759B}" dt="2022-12-11T18:45:20.998" v="17" actId="478"/>
          <ac:picMkLst>
            <pc:docMk/>
            <pc:sldMk cId="3982362608" sldId="336"/>
            <ac:picMk id="5" creationId="{591B128B-BB71-AC6A-7D1C-A8DA3FF7EDD1}"/>
          </ac:picMkLst>
        </pc:picChg>
        <pc:picChg chg="add mod modCrop">
          <ac:chgData name="Simon Prince" userId="fcc015fbc7a3e533" providerId="LiveId" clId="{66FAE48E-71A0-7B4B-95EC-DE1FD263759B}" dt="2022-12-11T18:46:13.126" v="24" actId="1076"/>
          <ac:picMkLst>
            <pc:docMk/>
            <pc:sldMk cId="3982362608" sldId="336"/>
            <ac:picMk id="6" creationId="{D5CD8F0C-B94F-B513-E1CD-2B34C6C4BEFE}"/>
          </ac:picMkLst>
        </pc:picChg>
      </pc:sldChg>
      <pc:sldChg chg="addSp delSp modSp add mod">
        <pc:chgData name="Simon Prince" userId="fcc015fbc7a3e533" providerId="LiveId" clId="{66FAE48E-71A0-7B4B-95EC-DE1FD263759B}" dt="2022-12-11T18:49:46.127" v="97" actId="14100"/>
        <pc:sldMkLst>
          <pc:docMk/>
          <pc:sldMk cId="827230246" sldId="337"/>
        </pc:sldMkLst>
        <pc:spChg chg="mod">
          <ac:chgData name="Simon Prince" userId="fcc015fbc7a3e533" providerId="LiveId" clId="{66FAE48E-71A0-7B4B-95EC-DE1FD263759B}" dt="2022-12-11T18:49:46.127" v="97" actId="14100"/>
          <ac:spMkLst>
            <pc:docMk/>
            <pc:sldMk cId="827230246" sldId="337"/>
            <ac:spMk id="2" creationId="{F0C16D12-77BD-A34D-F62B-3DA5886C88BB}"/>
          </ac:spMkLst>
        </pc:spChg>
        <pc:spChg chg="add del mod">
          <ac:chgData name="Simon Prince" userId="fcc015fbc7a3e533" providerId="LiveId" clId="{66FAE48E-71A0-7B4B-95EC-DE1FD263759B}" dt="2022-12-11T18:49:23.417" v="54" actId="931"/>
          <ac:spMkLst>
            <pc:docMk/>
            <pc:sldMk cId="827230246" sldId="337"/>
            <ac:spMk id="4" creationId="{44CBA43C-84B8-2B3D-7912-86D377AAFF60}"/>
          </ac:spMkLst>
        </pc:spChg>
        <pc:picChg chg="del">
          <ac:chgData name="Simon Prince" userId="fcc015fbc7a3e533" providerId="LiveId" clId="{66FAE48E-71A0-7B4B-95EC-DE1FD263759B}" dt="2022-12-11T18:48:57.492" v="53" actId="478"/>
          <ac:picMkLst>
            <pc:docMk/>
            <pc:sldMk cId="827230246" sldId="337"/>
            <ac:picMk id="5" creationId="{4F1E72A5-605D-112B-A59E-FEA629F3BF66}"/>
          </ac:picMkLst>
        </pc:picChg>
        <pc:picChg chg="add mod">
          <ac:chgData name="Simon Prince" userId="fcc015fbc7a3e533" providerId="LiveId" clId="{66FAE48E-71A0-7B4B-95EC-DE1FD263759B}" dt="2022-12-11T18:49:32.048" v="57" actId="1076"/>
          <ac:picMkLst>
            <pc:docMk/>
            <pc:sldMk cId="827230246" sldId="337"/>
            <ac:picMk id="7" creationId="{DABFC540-DA8B-9FBE-12CD-8C0E992AF279}"/>
          </ac:picMkLst>
        </pc:picChg>
      </pc:sldChg>
      <pc:sldChg chg="add del">
        <pc:chgData name="Simon Prince" userId="fcc015fbc7a3e533" providerId="LiveId" clId="{66FAE48E-71A0-7B4B-95EC-DE1FD263759B}" dt="2022-12-11T18:43:59.332" v="12"/>
        <pc:sldMkLst>
          <pc:docMk/>
          <pc:sldMk cId="3967823185" sldId="337"/>
        </pc:sldMkLst>
      </pc:sldChg>
      <pc:sldChg chg="modSp new mod">
        <pc:chgData name="Simon Prince" userId="fcc015fbc7a3e533" providerId="LiveId" clId="{66FAE48E-71A0-7B4B-95EC-DE1FD263759B}" dt="2022-12-11T19:00:06.406" v="459" actId="207"/>
        <pc:sldMkLst>
          <pc:docMk/>
          <pc:sldMk cId="3982806723" sldId="338"/>
        </pc:sldMkLst>
        <pc:spChg chg="mod">
          <ac:chgData name="Simon Prince" userId="fcc015fbc7a3e533" providerId="LiveId" clId="{66FAE48E-71A0-7B4B-95EC-DE1FD263759B}" dt="2022-12-11T18:54:19.914" v="137" actId="20577"/>
          <ac:spMkLst>
            <pc:docMk/>
            <pc:sldMk cId="3982806723" sldId="338"/>
            <ac:spMk id="2" creationId="{2DD42DA7-9FEA-3678-7731-E80D2129DCC9}"/>
          </ac:spMkLst>
        </pc:spChg>
        <pc:spChg chg="mod">
          <ac:chgData name="Simon Prince" userId="fcc015fbc7a3e533" providerId="LiveId" clId="{66FAE48E-71A0-7B4B-95EC-DE1FD263759B}" dt="2022-12-11T19:00:06.406" v="459" actId="207"/>
          <ac:spMkLst>
            <pc:docMk/>
            <pc:sldMk cId="3982806723" sldId="338"/>
            <ac:spMk id="3" creationId="{43C03BAB-C461-A1CC-C3E0-573F1AA07829}"/>
          </ac:spMkLst>
        </pc:spChg>
      </pc:sldChg>
      <pc:sldChg chg="addSp modSp new mod">
        <pc:chgData name="Simon Prince" userId="fcc015fbc7a3e533" providerId="LiveId" clId="{66FAE48E-71A0-7B4B-95EC-DE1FD263759B}" dt="2022-12-11T18:58:59.442" v="446" actId="20577"/>
        <pc:sldMkLst>
          <pc:docMk/>
          <pc:sldMk cId="4079238438" sldId="339"/>
        </pc:sldMkLst>
        <pc:spChg chg="mod">
          <ac:chgData name="Simon Prince" userId="fcc015fbc7a3e533" providerId="LiveId" clId="{66FAE48E-71A0-7B4B-95EC-DE1FD263759B}" dt="2022-12-11T18:56:43.839" v="371" actId="20577"/>
          <ac:spMkLst>
            <pc:docMk/>
            <pc:sldMk cId="4079238438" sldId="339"/>
            <ac:spMk id="2" creationId="{145B70DC-7206-F237-1A19-4B64386424BE}"/>
          </ac:spMkLst>
        </pc:spChg>
        <pc:spChg chg="mod">
          <ac:chgData name="Simon Prince" userId="fcc015fbc7a3e533" providerId="LiveId" clId="{66FAE48E-71A0-7B4B-95EC-DE1FD263759B}" dt="2022-12-11T18:58:49.666" v="428" actId="14100"/>
          <ac:spMkLst>
            <pc:docMk/>
            <pc:sldMk cId="4079238438" sldId="339"/>
            <ac:spMk id="3" creationId="{CDF3ED8F-B824-F705-D051-5976CDAC06B3}"/>
          </ac:spMkLst>
        </pc:spChg>
        <pc:spChg chg="add mod">
          <ac:chgData name="Simon Prince" userId="fcc015fbc7a3e533" providerId="LiveId" clId="{66FAE48E-71A0-7B4B-95EC-DE1FD263759B}" dt="2022-12-11T18:57:47.966" v="397"/>
          <ac:spMkLst>
            <pc:docMk/>
            <pc:sldMk cId="4079238438" sldId="339"/>
            <ac:spMk id="6" creationId="{91D1861F-7A92-4520-FA34-61CF11BCCF75}"/>
          </ac:spMkLst>
        </pc:spChg>
        <pc:spChg chg="add mod">
          <ac:chgData name="Simon Prince" userId="fcc015fbc7a3e533" providerId="LiveId" clId="{66FAE48E-71A0-7B4B-95EC-DE1FD263759B}" dt="2022-12-11T18:58:59.442" v="446" actId="20577"/>
          <ac:spMkLst>
            <pc:docMk/>
            <pc:sldMk cId="4079238438" sldId="339"/>
            <ac:spMk id="8" creationId="{D571CE5F-D9E4-F770-0E8E-023D1C171840}"/>
          </ac:spMkLst>
        </pc:spChg>
        <pc:picChg chg="add mod modCrop">
          <ac:chgData name="Simon Prince" userId="fcc015fbc7a3e533" providerId="LiveId" clId="{66FAE48E-71A0-7B4B-95EC-DE1FD263759B}" dt="2022-12-11T18:58:16.003" v="423" actId="1076"/>
          <ac:picMkLst>
            <pc:docMk/>
            <pc:sldMk cId="4079238438" sldId="339"/>
            <ac:picMk id="4" creationId="{296632D0-32CF-0368-1288-C31301B0F53D}"/>
          </ac:picMkLst>
        </pc:picChg>
        <pc:picChg chg="add mod">
          <ac:chgData name="Simon Prince" userId="fcc015fbc7a3e533" providerId="LiveId" clId="{66FAE48E-71A0-7B4B-95EC-DE1FD263759B}" dt="2022-12-11T18:57:36.258" v="395" actId="1076"/>
          <ac:picMkLst>
            <pc:docMk/>
            <pc:sldMk cId="4079238438" sldId="339"/>
            <ac:picMk id="5" creationId="{47033BAF-F153-6A0C-4F32-1B46769019EE}"/>
          </ac:picMkLst>
        </pc:picChg>
        <pc:picChg chg="add mod">
          <ac:chgData name="Simon Prince" userId="fcc015fbc7a3e533" providerId="LiveId" clId="{66FAE48E-71A0-7B4B-95EC-DE1FD263759B}" dt="2022-12-11T18:58:44.535" v="427" actId="1076"/>
          <ac:picMkLst>
            <pc:docMk/>
            <pc:sldMk cId="4079238438" sldId="339"/>
            <ac:picMk id="7" creationId="{28E845C4-A410-A9CB-C1E1-8B80FC907378}"/>
          </ac:picMkLst>
        </pc:picChg>
      </pc:sldChg>
      <pc:sldChg chg="modSp add mod ord">
        <pc:chgData name="Simon Prince" userId="fcc015fbc7a3e533" providerId="LiveId" clId="{66FAE48E-71A0-7B4B-95EC-DE1FD263759B}" dt="2022-12-11T19:00:14.710" v="460" actId="207"/>
        <pc:sldMkLst>
          <pc:docMk/>
          <pc:sldMk cId="3456142427" sldId="340"/>
        </pc:sldMkLst>
        <pc:spChg chg="mod">
          <ac:chgData name="Simon Prince" userId="fcc015fbc7a3e533" providerId="LiveId" clId="{66FAE48E-71A0-7B4B-95EC-DE1FD263759B}" dt="2022-12-11T19:00:14.710" v="460" actId="207"/>
          <ac:spMkLst>
            <pc:docMk/>
            <pc:sldMk cId="3456142427" sldId="340"/>
            <ac:spMk id="3" creationId="{43C03BAB-C461-A1CC-C3E0-573F1AA07829}"/>
          </ac:spMkLst>
        </pc:spChg>
      </pc:sldChg>
      <pc:sldChg chg="modSp add mod ord">
        <pc:chgData name="Simon Prince" userId="fcc015fbc7a3e533" providerId="LiveId" clId="{66FAE48E-71A0-7B4B-95EC-DE1FD263759B}" dt="2022-12-11T19:00:22.447" v="461" actId="207"/>
        <pc:sldMkLst>
          <pc:docMk/>
          <pc:sldMk cId="2697761829" sldId="341"/>
        </pc:sldMkLst>
        <pc:spChg chg="mod">
          <ac:chgData name="Simon Prince" userId="fcc015fbc7a3e533" providerId="LiveId" clId="{66FAE48E-71A0-7B4B-95EC-DE1FD263759B}" dt="2022-12-11T19:00:22.447" v="461" actId="207"/>
          <ac:spMkLst>
            <pc:docMk/>
            <pc:sldMk cId="2697761829" sldId="341"/>
            <ac:spMk id="3" creationId="{43C03BAB-C461-A1CC-C3E0-573F1AA07829}"/>
          </ac:spMkLst>
        </pc:spChg>
      </pc:sldChg>
      <pc:sldChg chg="modSp add mod ord">
        <pc:chgData name="Simon Prince" userId="fcc015fbc7a3e533" providerId="LiveId" clId="{66FAE48E-71A0-7B4B-95EC-DE1FD263759B}" dt="2022-12-11T19:00:29.368" v="462" actId="207"/>
        <pc:sldMkLst>
          <pc:docMk/>
          <pc:sldMk cId="3276799222" sldId="342"/>
        </pc:sldMkLst>
        <pc:spChg chg="mod">
          <ac:chgData name="Simon Prince" userId="fcc015fbc7a3e533" providerId="LiveId" clId="{66FAE48E-71A0-7B4B-95EC-DE1FD263759B}" dt="2022-12-11T19:00:29.368" v="462" actId="207"/>
          <ac:spMkLst>
            <pc:docMk/>
            <pc:sldMk cId="3276799222" sldId="342"/>
            <ac:spMk id="3" creationId="{43C03BAB-C461-A1CC-C3E0-573F1AA07829}"/>
          </ac:spMkLst>
        </pc:spChg>
      </pc:sldChg>
      <pc:sldChg chg="add del ord">
        <pc:chgData name="Simon Prince" userId="fcc015fbc7a3e533" providerId="LiveId" clId="{66FAE48E-71A0-7B4B-95EC-DE1FD263759B}" dt="2022-12-11T18:59:48.075" v="456" actId="2696"/>
        <pc:sldMkLst>
          <pc:docMk/>
          <pc:sldMk cId="500451186" sldId="343"/>
        </pc:sldMkLst>
      </pc:sldChg>
      <pc:sldChg chg="modSp add mod ord">
        <pc:chgData name="Simon Prince" userId="fcc015fbc7a3e533" providerId="LiveId" clId="{66FAE48E-71A0-7B4B-95EC-DE1FD263759B}" dt="2022-12-11T19:01:04.145" v="467" actId="207"/>
        <pc:sldMkLst>
          <pc:docMk/>
          <pc:sldMk cId="686661813" sldId="343"/>
        </pc:sldMkLst>
        <pc:spChg chg="mod">
          <ac:chgData name="Simon Prince" userId="fcc015fbc7a3e533" providerId="LiveId" clId="{66FAE48E-71A0-7B4B-95EC-DE1FD263759B}" dt="2022-12-11T19:01:04.145" v="467" actId="207"/>
          <ac:spMkLst>
            <pc:docMk/>
            <pc:sldMk cId="686661813" sldId="343"/>
            <ac:spMk id="3" creationId="{43C03BAB-C461-A1CC-C3E0-573F1AA07829}"/>
          </ac:spMkLst>
        </pc:spChg>
      </pc:sldChg>
      <pc:sldChg chg="modSp add mod ord">
        <pc:chgData name="Simon Prince" userId="fcc015fbc7a3e533" providerId="LiveId" clId="{66FAE48E-71A0-7B4B-95EC-DE1FD263759B}" dt="2022-12-11T19:00:57.897" v="466" actId="207"/>
        <pc:sldMkLst>
          <pc:docMk/>
          <pc:sldMk cId="2665372514" sldId="344"/>
        </pc:sldMkLst>
        <pc:spChg chg="mod">
          <ac:chgData name="Simon Prince" userId="fcc015fbc7a3e533" providerId="LiveId" clId="{66FAE48E-71A0-7B4B-95EC-DE1FD263759B}" dt="2022-12-11T19:00:57.897" v="466" actId="207"/>
          <ac:spMkLst>
            <pc:docMk/>
            <pc:sldMk cId="2665372514" sldId="344"/>
            <ac:spMk id="3" creationId="{43C03BAB-C461-A1CC-C3E0-573F1AA078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33C7-BF26-5472-F074-540AC4E67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10D16-348E-65D2-304E-2AC91DA0B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D3D86-8B05-3FA5-942F-1213C2BF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BBCF1-122D-0779-96D7-1ECAC1DD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07588-D012-65E1-55A1-35A0CAA1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73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3BF0-CB1E-0BB6-56DF-A4CDC8D4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C93C9-A9B8-77F7-CF4C-50F477607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1D33B-0371-C11E-BC3A-9067BEFB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D0C79-7F23-3185-DBCB-0067DD42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75842-7F16-EA72-3AB5-85732715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3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24CC06-819E-C5D4-9D42-7F0434A1D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E811A-8841-9482-FD8D-EE22638A6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B1972-6D8E-2ED6-63BD-B8B0D217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67542-9CBD-4A16-055F-26B9E163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A71F4-6635-F41A-2831-96516EC0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79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87B4-2C13-7E22-2B85-A30F716A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460E-B241-76C0-3FBA-F41C2E7ED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A291D-67EE-AFA5-09F7-DD69410E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54641-874E-BD6F-9802-76B169B1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D3177-9BBA-66B1-E367-6B329892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6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C3DE-36D3-AA8D-5F56-EDB31697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C99CE-B78F-48C0-F215-6599E6EAB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E9786-9A5D-5DF3-073E-E8AF995A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51014-1F8B-323A-F9EF-1575C016E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FAF2-92FB-27FF-24CC-6033DA8B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9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4026-9529-FA61-1B45-774B6AEC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A3955-B00B-9C75-63AD-DD7BEC655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7303D-D0DF-30BB-C08F-41C4F68C6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00562-B01C-1462-8481-D1DE188F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0F99D-7333-000D-CF08-F680EF102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DAE4E-A448-2B85-3300-72F3B980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7341-43B9-5384-E410-9E60F00A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3DD3D-D490-07FF-337B-19DA5457D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8890A-F4BE-D108-ABA5-F01CFA9FF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E0731F-1C5E-42CA-F1ED-5421CC17A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6CE22-7628-ABED-FABD-E8C867AE4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5F065-9084-7357-A2FD-F3A7FF74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26E64-ABAC-5D09-C669-1778F6944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6CC41-C1A9-FD43-D28F-49239BBF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72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4E65-BEE9-1455-49CE-9DCF7C88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C778B-7EA9-17ED-0A3D-E10A78CC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8929A-9204-8B78-6FD8-FAA1F0D0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1E241-BAF4-73EA-D000-A4863BF6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1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23C21-7C82-CE61-FDF3-A07A26DF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9DE86-E2A5-9533-3F92-098A6A25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BEC7-2710-B590-D093-42C4D114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8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5FE0-2D37-0685-4888-B2C47776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F9DA3-D65F-9C7D-A229-F978691AE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92A2F-E098-1068-D2DD-37F3434E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B548E-36E0-C5DA-4B47-130258CF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9C270-8115-E617-A9E4-0FD47343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41BA2-FD7C-8FCB-A38B-0F438051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3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1445-22B2-90EC-5DB5-160B03F1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BE066-CD59-52AF-E260-4DA717DB2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A8BD9-6D95-F1FA-EC15-27DC1BF4D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DEF7B-2173-68B7-D15D-126EA7B0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9B245-07CB-3D47-9668-665D8257A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882A-2971-D841-F51D-EAC6590C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2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1DAA5-BAB0-7D20-DA24-7105005B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BEA42-BA21-B0D3-597C-891C33AFD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A449F-59C5-9CFB-2F25-5D051759B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55BD1-6B1B-8F43-9FED-A822987F79B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EF89B-87D2-240E-370D-1B2F08A6C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4F187-8C03-4322-6AA7-575415C6C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C454-5751-D443-A79E-9C0477CF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4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Generative adversarial networks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08333-6DFC-A080-63ED-2BF23B24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5FDC-3EE9-87C7-AC48-9C328B8C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cost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69F06-A20C-8AE0-07AD-031BEAEC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21879"/>
            <a:ext cx="7772400" cy="792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D92F4E-9785-92FE-5C25-655AE64E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817089"/>
            <a:ext cx="7772400" cy="1029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27BDC-1A6E-5A50-B870-A2FCFC4E8E67}"/>
              </a:ext>
            </a:extLst>
          </p:cNvPr>
          <p:cNvSpPr txBox="1"/>
          <p:nvPr/>
        </p:nvSpPr>
        <p:spPr>
          <a:xfrm>
            <a:off x="838200" y="1690688"/>
            <a:ext cx="109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 uses standard cross entropy loss: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5FBFC-D544-0F39-2308-40AAB6AF74BC}"/>
              </a:ext>
            </a:extLst>
          </p:cNvPr>
          <p:cNvSpPr txBox="1"/>
          <p:nvPr/>
        </p:nvSpPr>
        <p:spPr>
          <a:xfrm>
            <a:off x="838200" y="3268879"/>
            <a:ext cx="109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Discriminator:  generated samples, y = 0,   real examples, y = 1:</a:t>
            </a:r>
          </a:p>
        </p:txBody>
      </p:sp>
    </p:spTree>
    <p:extLst>
      <p:ext uri="{BB962C8B-B14F-4D97-AF65-F5344CB8AC3E}">
        <p14:creationId xmlns:p14="http://schemas.microsoft.com/office/powerpoint/2010/main" val="126948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5FDC-3EE9-87C7-AC48-9C328B8C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cost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342DCE-8D2F-F8E2-ED9D-6B6BAE978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814" y="5415056"/>
            <a:ext cx="10156371" cy="1077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969F06-A20C-8AE0-07AD-031BEAEC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221879"/>
            <a:ext cx="7772400" cy="792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D92F4E-9785-92FE-5C25-655AE64EA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817089"/>
            <a:ext cx="7772400" cy="1029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27BDC-1A6E-5A50-B870-A2FCFC4E8E67}"/>
              </a:ext>
            </a:extLst>
          </p:cNvPr>
          <p:cNvSpPr txBox="1"/>
          <p:nvPr/>
        </p:nvSpPr>
        <p:spPr>
          <a:xfrm>
            <a:off x="838200" y="1690688"/>
            <a:ext cx="109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 uses standard cross entropy loss: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5FBFC-D544-0F39-2308-40AAB6AF74BC}"/>
              </a:ext>
            </a:extLst>
          </p:cNvPr>
          <p:cNvSpPr txBox="1"/>
          <p:nvPr/>
        </p:nvSpPr>
        <p:spPr>
          <a:xfrm>
            <a:off x="838200" y="3268879"/>
            <a:ext cx="109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Discriminator:  generated samples, y = 0,   real examples, y = 1: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0547D-AAA2-4035-E3E5-E88665378559}"/>
              </a:ext>
            </a:extLst>
          </p:cNvPr>
          <p:cNvSpPr txBox="1"/>
          <p:nvPr/>
        </p:nvSpPr>
        <p:spPr>
          <a:xfrm>
            <a:off x="838200" y="4916450"/>
            <a:ext cx="109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Generator loss:  make generated samples more likely under discriminator (i.e. make discriminator loss larger)</a:t>
            </a:r>
          </a:p>
        </p:txBody>
      </p:sp>
    </p:spTree>
    <p:extLst>
      <p:ext uri="{BB962C8B-B14F-4D97-AF65-F5344CB8AC3E}">
        <p14:creationId xmlns:p14="http://schemas.microsoft.com/office/powerpoint/2010/main" val="1196785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45F1-78D4-A865-D0DA-2F16F8E5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Cost function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33DF88D-3A1C-4C90-9250-14A2800F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14" y="1825625"/>
            <a:ext cx="10156371" cy="1077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B09B7-E844-EAEB-86EE-3AFA9C66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343" y="3978538"/>
            <a:ext cx="6923314" cy="1445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A0265-74CB-E0BB-F395-A4A5122CE961}"/>
              </a:ext>
            </a:extLst>
          </p:cNvPr>
          <p:cNvSpPr txBox="1"/>
          <p:nvPr/>
        </p:nvSpPr>
        <p:spPr>
          <a:xfrm>
            <a:off x="914400" y="3305310"/>
            <a:ext cx="109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divide into two parts:</a:t>
            </a:r>
          </a:p>
        </p:txBody>
      </p:sp>
    </p:spTree>
    <p:extLst>
      <p:ext uri="{BB962C8B-B14F-4D97-AF65-F5344CB8AC3E}">
        <p14:creationId xmlns:p14="http://schemas.microsoft.com/office/powerpoint/2010/main" val="215523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C4FE-36C6-C514-DCEA-736FD1B6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7B8FB-3730-7E45-D88F-6A379B7C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67" y="1290415"/>
            <a:ext cx="8090924" cy="53542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CC4397-C45B-A176-E7B5-032F457CD8B8}"/>
              </a:ext>
            </a:extLst>
          </p:cNvPr>
          <p:cNvSpPr/>
          <p:nvPr/>
        </p:nvSpPr>
        <p:spPr>
          <a:xfrm>
            <a:off x="3254829" y="5257800"/>
            <a:ext cx="4974770" cy="1469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B264B-DC0A-C9BD-D0F8-74D70CBC83D0}"/>
              </a:ext>
            </a:extLst>
          </p:cNvPr>
          <p:cNvSpPr/>
          <p:nvPr/>
        </p:nvSpPr>
        <p:spPr>
          <a:xfrm>
            <a:off x="5365687" y="1240404"/>
            <a:ext cx="4929146" cy="1840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99DD7F-2740-EB98-42FD-873C6A173299}"/>
              </a:ext>
            </a:extLst>
          </p:cNvPr>
          <p:cNvSpPr/>
          <p:nvPr/>
        </p:nvSpPr>
        <p:spPr>
          <a:xfrm>
            <a:off x="2679307" y="4659087"/>
            <a:ext cx="1359293" cy="2198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0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C4FE-36C6-C514-DCEA-736FD1B6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7B8FB-3730-7E45-D88F-6A379B7C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67" y="1290415"/>
            <a:ext cx="8090924" cy="5354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BB264B-DC0A-C9BD-D0F8-74D70CBC83D0}"/>
              </a:ext>
            </a:extLst>
          </p:cNvPr>
          <p:cNvSpPr/>
          <p:nvPr/>
        </p:nvSpPr>
        <p:spPr>
          <a:xfrm>
            <a:off x="5365687" y="1240404"/>
            <a:ext cx="4929146" cy="1840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044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C4FE-36C6-C514-DCEA-736FD1B6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7B8FB-3730-7E45-D88F-6A379B7C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67" y="1290415"/>
            <a:ext cx="8090924" cy="53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85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2DA7-9FEA-3678-7731-E80D2129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3BAB-C461-A1CC-C3E0-573F1AA0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  <a:p>
            <a:r>
              <a:rPr lang="en-US" dirty="0">
                <a:solidFill>
                  <a:srgbClr val="D18362"/>
                </a:solidFill>
              </a:rPr>
              <a:t>DCGAN results and problems</a:t>
            </a:r>
          </a:p>
          <a:p>
            <a:r>
              <a:rPr lang="en-US" dirty="0"/>
              <a:t>Tricks for improving performance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Image translation models</a:t>
            </a:r>
          </a:p>
          <a:p>
            <a:r>
              <a:rPr lang="en-US" dirty="0" err="1"/>
              <a:t>StyleGAN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14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3C90-77A1-ED10-C0D8-67B91A46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Convolutional (DC) 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38875-54CE-37A7-8E3F-935E0BBFF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14" y="1863450"/>
            <a:ext cx="11342818" cy="4080150"/>
          </a:xfrm>
        </p:spPr>
      </p:pic>
    </p:spTree>
    <p:extLst>
      <p:ext uri="{BB962C8B-B14F-4D97-AF65-F5344CB8AC3E}">
        <p14:creationId xmlns:p14="http://schemas.microsoft.com/office/powerpoint/2010/main" val="335622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1098-F089-26B3-2E77-2E58B67A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GAN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AC1F9-7809-5085-6069-6231A07C2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547" y="1915886"/>
            <a:ext cx="10515599" cy="3453652"/>
          </a:xfrm>
        </p:spPr>
      </p:pic>
    </p:spTree>
    <p:extLst>
      <p:ext uri="{BB962C8B-B14F-4D97-AF65-F5344CB8AC3E}">
        <p14:creationId xmlns:p14="http://schemas.microsoft.com/office/powerpoint/2010/main" val="1656504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AD82-4117-BBE1-F30E-AA39657F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collapse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75BAF5-3423-E30F-4B1D-DE999BFCA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57215"/>
            <a:ext cx="10352314" cy="25502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17EEFE-5CBD-DC95-D938-560A43F4BAB6}"/>
              </a:ext>
            </a:extLst>
          </p:cNvPr>
          <p:cNvSpPr txBox="1"/>
          <p:nvPr/>
        </p:nvSpPr>
        <p:spPr>
          <a:xfrm>
            <a:off x="642257" y="2004619"/>
            <a:ext cx="109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GANs is difficult.  Often fails.</a:t>
            </a:r>
          </a:p>
        </p:txBody>
      </p:sp>
    </p:spTree>
    <p:extLst>
      <p:ext uri="{BB962C8B-B14F-4D97-AF65-F5344CB8AC3E}">
        <p14:creationId xmlns:p14="http://schemas.microsoft.com/office/powerpoint/2010/main" val="155343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2F23-4A1E-9E65-2784-BFF987A8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B9A55-A018-8855-B5E1-8C880B2E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10" y="2040673"/>
            <a:ext cx="11341012" cy="277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9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75D7-F45D-EAE1-AD2B-A558308E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instability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DDCDA-9A02-2422-8FAD-32380EC6E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529" y="1774371"/>
            <a:ext cx="6178942" cy="4227697"/>
          </a:xfrm>
        </p:spPr>
      </p:pic>
    </p:spTree>
    <p:extLst>
      <p:ext uri="{BB962C8B-B14F-4D97-AF65-F5344CB8AC3E}">
        <p14:creationId xmlns:p14="http://schemas.microsoft.com/office/powerpoint/2010/main" val="3650582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D0BF-6AE2-8ED7-F5EC-7D4325BD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instability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7E1CE4-C930-2D88-F36A-62F1B3783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0964" y="1480457"/>
            <a:ext cx="5690071" cy="4192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B1669-E550-F919-E600-C89C50AF93C3}"/>
              </a:ext>
            </a:extLst>
          </p:cNvPr>
          <p:cNvSpPr txBox="1"/>
          <p:nvPr/>
        </p:nvSpPr>
        <p:spPr>
          <a:xfrm>
            <a:off x="446314" y="5825496"/>
            <a:ext cx="109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 generator and continue training discriminator, then generator gradients disappear.</a:t>
            </a:r>
          </a:p>
        </p:txBody>
      </p:sp>
    </p:spTree>
    <p:extLst>
      <p:ext uri="{BB962C8B-B14F-4D97-AF65-F5344CB8AC3E}">
        <p14:creationId xmlns:p14="http://schemas.microsoft.com/office/powerpoint/2010/main" val="561822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70DC-7206-F237-1A19-4B643864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ED8F-B824-F705-D051-5976CDAC0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3183"/>
            <a:ext cx="10515600" cy="1158206"/>
          </a:xfrm>
        </p:spPr>
        <p:txBody>
          <a:bodyPr/>
          <a:lstStyle/>
          <a:p>
            <a:r>
              <a:rPr lang="en-US" dirty="0"/>
              <a:t>Wasserstein GAN: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632D0-32CF-0368-1288-C31301B0F5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4506"/>
          <a:stretch/>
        </p:blipFill>
        <p:spPr>
          <a:xfrm>
            <a:off x="3513889" y="4587036"/>
            <a:ext cx="5389479" cy="807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33BAF-F153-6A0C-4F32-1B4676901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2399019"/>
            <a:ext cx="7772400" cy="10299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D1861F-7A92-4520-FA34-61CF11BCCF7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Original function: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845C4-A410-A9CB-C1E1-8B80FC907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37" y="5779333"/>
            <a:ext cx="1868170" cy="80712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71CE5F-D9E4-F770-0E8E-023D1C171840}"/>
              </a:ext>
            </a:extLst>
          </p:cNvPr>
          <p:cNvSpPr txBox="1">
            <a:spLocks/>
          </p:cNvSpPr>
          <p:nvPr/>
        </p:nvSpPr>
        <p:spPr>
          <a:xfrm>
            <a:off x="838200" y="5317542"/>
            <a:ext cx="10515600" cy="115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  subject to: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38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2DA7-9FEA-3678-7731-E80D2129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3BAB-C461-A1CC-C3E0-573F1AA0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  <a:p>
            <a:r>
              <a:rPr lang="en-US" dirty="0"/>
              <a:t>DCGAN results and problems</a:t>
            </a:r>
          </a:p>
          <a:p>
            <a:r>
              <a:rPr lang="en-US" dirty="0">
                <a:solidFill>
                  <a:srgbClr val="D18362"/>
                </a:solidFill>
              </a:rPr>
              <a:t>Tricks for improving performance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Image translation models</a:t>
            </a:r>
          </a:p>
          <a:p>
            <a:r>
              <a:rPr lang="en-US" dirty="0" err="1"/>
              <a:t>StyleGAN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61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DD2F-4E2A-1FA8-F231-9D8CA7DE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1:  Progressive growing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809B2-BD9F-5E6D-B7A9-C2364BA1B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63" y="1497239"/>
            <a:ext cx="6445474" cy="49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5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C6E7-82C6-A5B6-410A-B13F3F56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2: Minibatch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79F44-8C91-5952-AF04-7887CE1A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in statistics across minibatch as input to discriminator</a:t>
            </a:r>
          </a:p>
          <a:p>
            <a:r>
              <a:rPr lang="en-US" dirty="0"/>
              <a:t>Forces generated batch to have similar variation to real batch</a:t>
            </a:r>
          </a:p>
        </p:txBody>
      </p:sp>
    </p:spTree>
    <p:extLst>
      <p:ext uri="{BB962C8B-B14F-4D97-AF65-F5344CB8AC3E}">
        <p14:creationId xmlns:p14="http://schemas.microsoft.com/office/powerpoint/2010/main" val="2917581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E618-D4BD-DD7E-102A-27F24E5B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3:  Truncation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19A01-0334-D628-8994-1A4DC8DF5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944" y="2059535"/>
            <a:ext cx="5304556" cy="450170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6BB0D6-2077-0946-DD95-03E32384CC10}"/>
                  </a:ext>
                </a:extLst>
              </p:cNvPr>
              <p:cNvSpPr txBox="1"/>
              <p:nvPr/>
            </p:nvSpPr>
            <p:spPr>
              <a:xfrm>
                <a:off x="838200" y="1505780"/>
                <a:ext cx="9319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Only choose random values of latent variables that are less than a threshold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6BB0D6-2077-0946-DD95-03E32384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5780"/>
                <a:ext cx="9319901" cy="369332"/>
              </a:xfrm>
              <a:prstGeom prst="rect">
                <a:avLst/>
              </a:prstGeom>
              <a:blipFill>
                <a:blip r:embed="rId3"/>
                <a:stretch>
                  <a:fillRect l="-68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37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1D59-AEBC-36AB-9C18-D54581A6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ACABE2-8CCB-DACC-9DAC-21C8D3A7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236" y="2076628"/>
            <a:ext cx="10977612" cy="3623417"/>
          </a:xfrm>
        </p:spPr>
      </p:pic>
    </p:spTree>
    <p:extLst>
      <p:ext uri="{BB962C8B-B14F-4D97-AF65-F5344CB8AC3E}">
        <p14:creationId xmlns:p14="http://schemas.microsoft.com/office/powerpoint/2010/main" val="2340974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D198-65F2-8014-C2DA-55820420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401DD-E0B7-E28B-8E90-2E392402E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730593"/>
            <a:ext cx="10439400" cy="1990888"/>
          </a:xfrm>
        </p:spPr>
      </p:pic>
    </p:spTree>
    <p:extLst>
      <p:ext uri="{BB962C8B-B14F-4D97-AF65-F5344CB8AC3E}">
        <p14:creationId xmlns:p14="http://schemas.microsoft.com/office/powerpoint/2010/main" val="3336367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2DA7-9FEA-3678-7731-E80D2129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3BAB-C461-A1CC-C3E0-573F1AA0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  <a:p>
            <a:r>
              <a:rPr lang="en-US" dirty="0"/>
              <a:t>DCGAN results and problems</a:t>
            </a:r>
          </a:p>
          <a:p>
            <a:r>
              <a:rPr lang="en-US" dirty="0"/>
              <a:t>Tricks for improving performance</a:t>
            </a:r>
          </a:p>
          <a:p>
            <a:r>
              <a:rPr lang="en-US" dirty="0">
                <a:solidFill>
                  <a:srgbClr val="D18362"/>
                </a:solidFill>
              </a:rPr>
              <a:t>Conditional GANs</a:t>
            </a:r>
          </a:p>
          <a:p>
            <a:r>
              <a:rPr lang="en-US" dirty="0"/>
              <a:t>Image translation models</a:t>
            </a:r>
          </a:p>
          <a:p>
            <a:r>
              <a:rPr lang="en-US" dirty="0" err="1"/>
              <a:t>StyleGAN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99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A6D9-0D76-1F12-E0E2-E7DAE2FF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881617-075A-09D4-C0A2-9D44675B1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750" y="1972698"/>
            <a:ext cx="10565067" cy="27515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2785C-56DA-2B7E-8AF6-E4A23BF651CE}"/>
              </a:ext>
            </a:extLst>
          </p:cNvPr>
          <p:cNvSpPr txBox="1"/>
          <p:nvPr/>
        </p:nvSpPr>
        <p:spPr>
          <a:xfrm>
            <a:off x="940750" y="5006298"/>
            <a:ext cx="7989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variable models map a random “latent” variable to create a new data sample</a:t>
            </a:r>
          </a:p>
          <a:p>
            <a:r>
              <a:rPr lang="en-US" dirty="0"/>
              <a:t>In GANs, this is called the </a:t>
            </a:r>
            <a:r>
              <a:rPr lang="en-US" dirty="0">
                <a:solidFill>
                  <a:srgbClr val="D18362"/>
                </a:solidFill>
              </a:rPr>
              <a:t>generator</a:t>
            </a:r>
            <a:r>
              <a:rPr lang="en-US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8F469-56F3-DB69-8835-3BE0B34DE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76" y="5981306"/>
            <a:ext cx="1989865" cy="3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59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400-756A-D0FD-B67B-1996C9A3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2DBB1-04A6-C803-925F-CF621FEAA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132"/>
          <a:stretch/>
        </p:blipFill>
        <p:spPr>
          <a:xfrm>
            <a:off x="3703126" y="1508352"/>
            <a:ext cx="5500923" cy="1811791"/>
          </a:xfrm>
        </p:spPr>
      </p:pic>
    </p:spTree>
    <p:extLst>
      <p:ext uri="{BB962C8B-B14F-4D97-AF65-F5344CB8AC3E}">
        <p14:creationId xmlns:p14="http://schemas.microsoft.com/office/powerpoint/2010/main" val="1383998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400-756A-D0FD-B67B-1996C9A3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2DBB1-04A6-C803-925F-CF621FEAA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168"/>
          <a:stretch/>
        </p:blipFill>
        <p:spPr>
          <a:xfrm>
            <a:off x="3703126" y="1508352"/>
            <a:ext cx="5500923" cy="3575277"/>
          </a:xfrm>
        </p:spPr>
      </p:pic>
    </p:spTree>
    <p:extLst>
      <p:ext uri="{BB962C8B-B14F-4D97-AF65-F5344CB8AC3E}">
        <p14:creationId xmlns:p14="http://schemas.microsoft.com/office/powerpoint/2010/main" val="3453325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B294-B699-95AF-A775-A36B7F5C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ACGAN 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4AB18F-425C-9272-2401-9493B5542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075" y="2187724"/>
            <a:ext cx="9749849" cy="2717562"/>
          </a:xfrm>
        </p:spPr>
      </p:pic>
    </p:spTree>
    <p:extLst>
      <p:ext uri="{BB962C8B-B14F-4D97-AF65-F5344CB8AC3E}">
        <p14:creationId xmlns:p14="http://schemas.microsoft.com/office/powerpoint/2010/main" val="1072777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9400-756A-D0FD-B67B-1996C9A3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2DBB1-04A6-C803-925F-CF621FEAA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3126" y="1508352"/>
            <a:ext cx="5500923" cy="5349648"/>
          </a:xfrm>
        </p:spPr>
      </p:pic>
    </p:spTree>
    <p:extLst>
      <p:ext uri="{BB962C8B-B14F-4D97-AF65-F5344CB8AC3E}">
        <p14:creationId xmlns:p14="http://schemas.microsoft.com/office/powerpoint/2010/main" val="1793158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444A-88CE-956F-6F2D-55C435E3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InfoGAN</a:t>
            </a:r>
            <a:r>
              <a:rPr lang="en-US" dirty="0"/>
              <a:t>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1929D9-1364-8B25-CEFD-0B3F9B1A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344" y="1690688"/>
            <a:ext cx="9903312" cy="4710112"/>
          </a:xfrm>
        </p:spPr>
      </p:pic>
    </p:spTree>
    <p:extLst>
      <p:ext uri="{BB962C8B-B14F-4D97-AF65-F5344CB8AC3E}">
        <p14:creationId xmlns:p14="http://schemas.microsoft.com/office/powerpoint/2010/main" val="3295748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2DA7-9FEA-3678-7731-E80D2129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3BAB-C461-A1CC-C3E0-573F1AA0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  <a:p>
            <a:r>
              <a:rPr lang="en-US" dirty="0"/>
              <a:t>DCGAN results and problems</a:t>
            </a:r>
          </a:p>
          <a:p>
            <a:r>
              <a:rPr lang="en-US" dirty="0"/>
              <a:t>Tricks for improving performance</a:t>
            </a:r>
          </a:p>
          <a:p>
            <a:r>
              <a:rPr lang="en-US" dirty="0"/>
              <a:t>Conditional GANs</a:t>
            </a:r>
          </a:p>
          <a:p>
            <a:r>
              <a:rPr lang="en-US" dirty="0">
                <a:solidFill>
                  <a:srgbClr val="D18362"/>
                </a:solidFill>
              </a:rPr>
              <a:t>Image translation models</a:t>
            </a:r>
          </a:p>
          <a:p>
            <a:r>
              <a:rPr lang="en-US" dirty="0" err="1"/>
              <a:t>StyleGAN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7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D9FAC-E9A6-E9B5-6562-A6424404B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9" b="53529"/>
          <a:stretch/>
        </p:blipFill>
        <p:spPr>
          <a:xfrm>
            <a:off x="1808278" y="2128611"/>
            <a:ext cx="8575444" cy="409801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0FFD921-92CD-4AF1-6550-3A602A057E7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30C35-1FC2-0A2C-61A5-A306F045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translation: Pix2Pix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511763-8AEA-8B53-C1AC-8DA98063F4BA}"/>
              </a:ext>
            </a:extLst>
          </p:cNvPr>
          <p:cNvSpPr/>
          <p:nvPr/>
        </p:nvSpPr>
        <p:spPr>
          <a:xfrm>
            <a:off x="1611086" y="2128611"/>
            <a:ext cx="359228" cy="244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86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D9FAC-E9A6-E9B5-6562-A6424404B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650"/>
          <a:stretch/>
        </p:blipFill>
        <p:spPr>
          <a:xfrm>
            <a:off x="1677236" y="1843088"/>
            <a:ext cx="7999491" cy="43092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0FFD921-92CD-4AF1-6550-3A602A057E7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FFC25E-C20B-568F-9B02-96546278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translation: Pix2Pix</a:t>
            </a:r>
          </a:p>
        </p:txBody>
      </p:sp>
    </p:spTree>
    <p:extLst>
      <p:ext uri="{BB962C8B-B14F-4D97-AF65-F5344CB8AC3E}">
        <p14:creationId xmlns:p14="http://schemas.microsoft.com/office/powerpoint/2010/main" val="2485744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6694-D2B3-9CA7-9402-78FAFB89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translation: SRGAN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769D5-167E-3164-9BAB-3FE02CE84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296"/>
          <a:stretch/>
        </p:blipFill>
        <p:spPr>
          <a:xfrm>
            <a:off x="1602242" y="1937575"/>
            <a:ext cx="9655401" cy="363591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CAD922-10B5-615F-BDCA-3725043EDE59}"/>
              </a:ext>
            </a:extLst>
          </p:cNvPr>
          <p:cNvSpPr/>
          <p:nvPr/>
        </p:nvSpPr>
        <p:spPr>
          <a:xfrm>
            <a:off x="1556656" y="1921783"/>
            <a:ext cx="359228" cy="244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83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6694-D2B3-9CA7-9402-78FAFB89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translation: SRGAN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9B9CD9-A01E-D740-707E-498F87C75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247" y="1690688"/>
            <a:ext cx="11919505" cy="4627561"/>
          </a:xfrm>
        </p:spPr>
      </p:pic>
    </p:spTree>
    <p:extLst>
      <p:ext uri="{BB962C8B-B14F-4D97-AF65-F5344CB8AC3E}">
        <p14:creationId xmlns:p14="http://schemas.microsoft.com/office/powerpoint/2010/main" val="67139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2DA7-9FEA-3678-7731-E80D2129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3BAB-C461-A1CC-C3E0-573F1AA0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GAN loss function</a:t>
            </a:r>
          </a:p>
          <a:p>
            <a:r>
              <a:rPr lang="en-US" dirty="0"/>
              <a:t>DCGAN results and problems</a:t>
            </a:r>
          </a:p>
          <a:p>
            <a:r>
              <a:rPr lang="en-US" dirty="0"/>
              <a:t>Tricks for improving performance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Image translation models</a:t>
            </a:r>
          </a:p>
          <a:p>
            <a:r>
              <a:rPr lang="en-US" dirty="0" err="1"/>
              <a:t>StyleGAN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06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41B5D-3BF3-061F-848E-4222876C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translation: </a:t>
            </a:r>
            <a:r>
              <a:rPr lang="en-US" dirty="0" err="1"/>
              <a:t>CycleGAN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D8F0C-B94F-B513-E1CD-2B34C6C4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258" y="1690688"/>
            <a:ext cx="9552984" cy="49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62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41B5D-3BF3-061F-848E-4222876C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translation: </a:t>
            </a:r>
            <a:r>
              <a:rPr lang="en-US" dirty="0" err="1"/>
              <a:t>CycleGAN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F93D5-2C90-E5C4-0F0E-92E6F88FB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96499-8751-787F-6894-726DBF533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683" y="1825625"/>
            <a:ext cx="109288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01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DEF3-D237-559B-78B8-6B353A7A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31B01-D273-1BF9-F2E1-5DCA19271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I&amp;Creativity: Visual Anarchist Realism of CycleGAN (and how AI cheats on  developers) | by Merzmensch | Merzazine | Medium">
            <a:extLst>
              <a:ext uri="{FF2B5EF4-FFF2-40B4-BE49-F238E27FC236}">
                <a16:creationId xmlns:a16="http://schemas.microsoft.com/office/drawing/2014/main" id="{B19D2B99-36EF-F6CD-5738-0985B1C1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0825" y="0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256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2DA7-9FEA-3678-7731-E80D2129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3BAB-C461-A1CC-C3E0-573F1AA0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  <a:p>
            <a:r>
              <a:rPr lang="en-US" dirty="0"/>
              <a:t>DCGAN results and problems</a:t>
            </a:r>
          </a:p>
          <a:p>
            <a:r>
              <a:rPr lang="en-US" dirty="0"/>
              <a:t>Tricks for improving performance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Image translation models</a:t>
            </a:r>
          </a:p>
          <a:p>
            <a:r>
              <a:rPr lang="en-US" dirty="0" err="1">
                <a:solidFill>
                  <a:srgbClr val="D18362"/>
                </a:solidFill>
              </a:rPr>
              <a:t>StyleGAN</a:t>
            </a:r>
            <a:endParaRPr lang="en-US" dirty="0">
              <a:solidFill>
                <a:srgbClr val="D183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661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6D12-77BD-A34D-F62B-3DA5886C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1E72A5-605D-112B-A59E-FEA629F3B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631" y="1519000"/>
            <a:ext cx="7567863" cy="5263022"/>
          </a:xfrm>
        </p:spPr>
      </p:pic>
    </p:spTree>
    <p:extLst>
      <p:ext uri="{BB962C8B-B14F-4D97-AF65-F5344CB8AC3E}">
        <p14:creationId xmlns:p14="http://schemas.microsoft.com/office/powerpoint/2010/main" val="4064584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6D12-77BD-A34D-F62B-3DA5886C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74" y="377156"/>
            <a:ext cx="10515600" cy="1680244"/>
          </a:xfrm>
        </p:spPr>
        <p:txBody>
          <a:bodyPr/>
          <a:lstStyle/>
          <a:p>
            <a:r>
              <a:rPr lang="en-US" dirty="0"/>
              <a:t>Style GAN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BFC540-DA8B-9FBE-12CD-8C0E992AF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412" y="182562"/>
            <a:ext cx="8517984" cy="6492875"/>
          </a:xfrm>
        </p:spPr>
      </p:pic>
    </p:spTree>
    <p:extLst>
      <p:ext uri="{BB962C8B-B14F-4D97-AF65-F5344CB8AC3E}">
        <p14:creationId xmlns:p14="http://schemas.microsoft.com/office/powerpoint/2010/main" val="82723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8614-1412-84EC-CBB0-EF49BC71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736E79-8A24-4ACA-1319-F619CE69B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8639" y="1690688"/>
            <a:ext cx="4165600" cy="5334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3DFF3-D1CA-950A-D550-9A7186E369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4421"/>
          <a:stretch/>
        </p:blipFill>
        <p:spPr>
          <a:xfrm>
            <a:off x="510278" y="2569029"/>
            <a:ext cx="3974636" cy="33735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FA6402-2C3E-B507-2DCA-DF45B8B84FAB}"/>
              </a:ext>
            </a:extLst>
          </p:cNvPr>
          <p:cNvSpPr/>
          <p:nvPr/>
        </p:nvSpPr>
        <p:spPr>
          <a:xfrm>
            <a:off x="4299857" y="2492829"/>
            <a:ext cx="413657" cy="402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9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8614-1412-84EC-CBB0-EF49BC71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736E79-8A24-4ACA-1319-F619CE69B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8639" y="1690688"/>
            <a:ext cx="4165600" cy="5334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3DFF3-D1CA-950A-D550-9A7186E369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4421"/>
          <a:stretch/>
        </p:blipFill>
        <p:spPr>
          <a:xfrm>
            <a:off x="510278" y="2569029"/>
            <a:ext cx="3974636" cy="33735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FA6402-2C3E-B507-2DCA-DF45B8B84FAB}"/>
              </a:ext>
            </a:extLst>
          </p:cNvPr>
          <p:cNvSpPr/>
          <p:nvPr/>
        </p:nvSpPr>
        <p:spPr>
          <a:xfrm>
            <a:off x="4299857" y="2492829"/>
            <a:ext cx="413657" cy="402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8FF1C-D0CF-2C1D-A3EB-CC2D47BE5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683908"/>
            <a:ext cx="1219200" cy="469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E1DB75-3110-43B4-4AF5-45640740B703}"/>
              </a:ext>
            </a:extLst>
          </p:cNvPr>
          <p:cNvCxnSpPr/>
          <p:nvPr/>
        </p:nvCxnSpPr>
        <p:spPr>
          <a:xfrm flipH="1" flipV="1">
            <a:off x="3374571" y="3549651"/>
            <a:ext cx="2336868" cy="31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0D3C33-E968-0A08-CB2F-7D33C271EBEE}"/>
              </a:ext>
            </a:extLst>
          </p:cNvPr>
          <p:cNvSpPr txBox="1"/>
          <p:nvPr/>
        </p:nvSpPr>
        <p:spPr>
          <a:xfrm>
            <a:off x="5551714" y="4264581"/>
            <a:ext cx="186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D18362"/>
                </a:solidFill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257394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8614-1412-84EC-CBB0-EF49BC71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736E79-8A24-4ACA-1319-F619CE69B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8639" y="1690688"/>
            <a:ext cx="4165600" cy="5334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3DFF3-D1CA-950A-D550-9A7186E369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584"/>
          <a:stretch/>
        </p:blipFill>
        <p:spPr>
          <a:xfrm>
            <a:off x="510278" y="2569029"/>
            <a:ext cx="7643122" cy="3373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AB3D57-8EBF-10BD-E266-5834ED08876B}"/>
              </a:ext>
            </a:extLst>
          </p:cNvPr>
          <p:cNvSpPr/>
          <p:nvPr/>
        </p:nvSpPr>
        <p:spPr>
          <a:xfrm>
            <a:off x="7826897" y="2432959"/>
            <a:ext cx="413657" cy="402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9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8614-1412-84EC-CBB0-EF49BC71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736E79-8A24-4ACA-1319-F619CE69B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8639" y="1690688"/>
            <a:ext cx="4165600" cy="5334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3DFF3-D1CA-950A-D550-9A7186E3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78" y="2569029"/>
            <a:ext cx="11171444" cy="337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2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5FDC-3EE9-87C7-AC48-9C328B8C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cost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69F06-A20C-8AE0-07AD-031BEAEC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21879"/>
            <a:ext cx="7772400" cy="792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27BDC-1A6E-5A50-B870-A2FCFC4E8E67}"/>
              </a:ext>
            </a:extLst>
          </p:cNvPr>
          <p:cNvSpPr txBox="1"/>
          <p:nvPr/>
        </p:nvSpPr>
        <p:spPr>
          <a:xfrm>
            <a:off x="838200" y="1690688"/>
            <a:ext cx="109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 uses standard cross entropy loss: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2D67082-57AC-50F4-D780-91BED4B17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34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409</Words>
  <Application>Microsoft Office PowerPoint</Application>
  <PresentationFormat>宽屏</PresentationFormat>
  <Paragraphs>98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Cambria Math</vt:lpstr>
      <vt:lpstr>Office Theme</vt:lpstr>
      <vt:lpstr>Generative adversarial networks </vt:lpstr>
      <vt:lpstr>Generative adversarial models</vt:lpstr>
      <vt:lpstr>Latent variable models</vt:lpstr>
      <vt:lpstr>Generative adversarial models</vt:lpstr>
      <vt:lpstr>GAN example </vt:lpstr>
      <vt:lpstr>GAN example </vt:lpstr>
      <vt:lpstr>GAN example </vt:lpstr>
      <vt:lpstr>GAN example </vt:lpstr>
      <vt:lpstr>GAN cost function</vt:lpstr>
      <vt:lpstr>GAN cost function</vt:lpstr>
      <vt:lpstr>GAN cost function</vt:lpstr>
      <vt:lpstr>GAN Cost function</vt:lpstr>
      <vt:lpstr>GAN loss function</vt:lpstr>
      <vt:lpstr>GAN loss function</vt:lpstr>
      <vt:lpstr>GAN loss function</vt:lpstr>
      <vt:lpstr>Generative adversarial models</vt:lpstr>
      <vt:lpstr>Deep Convolutional (DC) GAN</vt:lpstr>
      <vt:lpstr>DC GAN Results</vt:lpstr>
      <vt:lpstr>Mode collapse</vt:lpstr>
      <vt:lpstr>GAN training instability</vt:lpstr>
      <vt:lpstr>GAN training instability</vt:lpstr>
      <vt:lpstr>Wasserstein GAN loss function</vt:lpstr>
      <vt:lpstr>Generative adversarial models</vt:lpstr>
      <vt:lpstr>Trick 1:  Progressive growing</vt:lpstr>
      <vt:lpstr>Trick 2: Minibatch discrimination</vt:lpstr>
      <vt:lpstr>Trick 3:  Truncation</vt:lpstr>
      <vt:lpstr>Example results</vt:lpstr>
      <vt:lpstr>Interpolation</vt:lpstr>
      <vt:lpstr>Generative adversarial models</vt:lpstr>
      <vt:lpstr>Conditional GAN models</vt:lpstr>
      <vt:lpstr>Conditional GAN models</vt:lpstr>
      <vt:lpstr>ACGAN results</vt:lpstr>
      <vt:lpstr>Conditional GAN models</vt:lpstr>
      <vt:lpstr>InfoGAN results</vt:lpstr>
      <vt:lpstr>Generative adversarial models</vt:lpstr>
      <vt:lpstr>Image translation: Pix2Pix</vt:lpstr>
      <vt:lpstr>Image translation: Pix2Pix</vt:lpstr>
      <vt:lpstr>Image translation: SRGAN</vt:lpstr>
      <vt:lpstr>Image translation: SRGAN</vt:lpstr>
      <vt:lpstr>Image translation: CycleGAN</vt:lpstr>
      <vt:lpstr>Image translation: CycleGAN</vt:lpstr>
      <vt:lpstr>PowerPoint 演示文稿</vt:lpstr>
      <vt:lpstr>Generative adversarial models</vt:lpstr>
      <vt:lpstr>Style GAN</vt:lpstr>
      <vt:lpstr>Style GAN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qi jin</cp:lastModifiedBy>
  <cp:revision>2</cp:revision>
  <dcterms:created xsi:type="dcterms:W3CDTF">2022-12-11T17:26:07Z</dcterms:created>
  <dcterms:modified xsi:type="dcterms:W3CDTF">2024-11-12T11:52:15Z</dcterms:modified>
</cp:coreProperties>
</file>